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501" autoAdjust="0"/>
  </p:normalViewPr>
  <p:slideViewPr>
    <p:cSldViewPr>
      <p:cViewPr>
        <p:scale>
          <a:sx n="92" d="100"/>
          <a:sy n="92" d="100"/>
        </p:scale>
        <p:origin x="-218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DE4AA-6E48-4386-8E75-70BACD144084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18B1E-3ABD-444A-BD86-6A174FEC1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70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presentation can go along with the two handouts:</a:t>
            </a:r>
          </a:p>
          <a:p>
            <a:pPr marL="228600" indent="-228600">
              <a:buAutoNum type="arabicPeriod"/>
            </a:pPr>
            <a:r>
              <a:rPr lang="en-US" dirty="0" smtClean="0"/>
              <a:t>How to read a scientific paper</a:t>
            </a:r>
          </a:p>
          <a:p>
            <a:pPr marL="228600" indent="-228600">
              <a:buAutoNum type="arabicPeriod"/>
            </a:pPr>
            <a:r>
              <a:rPr lang="en-US" dirty="0" smtClean="0"/>
              <a:t>How to present a scientific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60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Results: summary (1 slide)</a:t>
            </a:r>
          </a:p>
          <a:p>
            <a:r>
              <a:rPr lang="en-US" dirty="0" smtClean="0"/>
              <a:t>This slide should summarize the main results.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786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Discussion (2 slides)</a:t>
            </a:r>
          </a:p>
          <a:p>
            <a:r>
              <a:rPr lang="en-US" dirty="0" smtClean="0"/>
              <a:t>State the importance</a:t>
            </a:r>
            <a:r>
              <a:rPr lang="en-US" baseline="0" dirty="0" smtClean="0"/>
              <a:t> of study and questions that remain or arise from this study.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47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Discussion (2 slides)</a:t>
            </a:r>
          </a:p>
          <a:p>
            <a:r>
              <a:rPr lang="en-US" dirty="0" smtClean="0"/>
              <a:t>Discuss future directions</a:t>
            </a:r>
            <a:r>
              <a:rPr lang="en-US" baseline="0" dirty="0" smtClean="0"/>
              <a:t> or further studies that can be done based on this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76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Skim the paper</a:t>
            </a:r>
            <a:r>
              <a:rPr lang="en-US" baseline="0" dirty="0" smtClean="0"/>
              <a:t> first. You won’t understand all, or even most, of it.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Look for vocabulary that you don’t understand, especially key terms used several times. Try to understand these terms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Now try to comprehend the paper. Pay close attention to the figures. Often, the figures alone can tell the story.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Reflect on the findings of the paper and think about criticisms such as what was not optimal about the experiment or conclusions that are not supported by the results.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60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paper consist of an abstract and 4 parts. You can skim the abstract</a:t>
            </a:r>
            <a:r>
              <a:rPr lang="en-US" baseline="0" dirty="0" smtClean="0"/>
              <a:t> first to get the general idea of the paper, but don’t get hung up on it. It is often a good idea to read through the paper then return to the abstract after to get a better understanding.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19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an outline of how to present a scientific paper in less than 15 minutes and in about 12 slides.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4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an example of presenting</a:t>
            </a:r>
            <a:r>
              <a:rPr lang="en-US" baseline="0" dirty="0" smtClean="0"/>
              <a:t> a scientific paper.</a:t>
            </a:r>
          </a:p>
          <a:p>
            <a:endParaRPr lang="en-US" baseline="0" dirty="0" smtClean="0"/>
          </a:p>
          <a:p>
            <a:r>
              <a:rPr lang="en-US" dirty="0" smtClean="0"/>
              <a:t>Title of paper</a:t>
            </a:r>
          </a:p>
          <a:p>
            <a:r>
              <a:rPr lang="en-US" dirty="0" smtClean="0"/>
              <a:t>Reference for the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38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Introduction: background (1-2 slides)</a:t>
            </a:r>
          </a:p>
          <a:p>
            <a:r>
              <a:rPr lang="en-US" dirty="0" smtClean="0"/>
              <a:t>Title</a:t>
            </a:r>
            <a:r>
              <a:rPr lang="en-US" baseline="0" dirty="0" smtClean="0"/>
              <a:t> the slide based on paper topic.</a:t>
            </a:r>
          </a:p>
          <a:p>
            <a:r>
              <a:rPr lang="en-US" dirty="0" smtClean="0"/>
              <a:t>Bullet point the main ideas</a:t>
            </a:r>
            <a:r>
              <a:rPr lang="en-US" baseline="0" dirty="0" smtClean="0"/>
              <a:t> which lead to the hypothesis.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Introduction: hypothesis (1 slide)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Clearly</a:t>
            </a:r>
            <a:r>
              <a:rPr lang="en-US" baseline="0" dirty="0" smtClean="0"/>
              <a:t> states the main objective of the paper.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81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Methods (1-2 slides). </a:t>
            </a:r>
          </a:p>
          <a:p>
            <a:r>
              <a:rPr lang="en-US" dirty="0" smtClean="0"/>
              <a:t>Give</a:t>
            </a:r>
            <a:r>
              <a:rPr lang="en-US" baseline="0" dirty="0" smtClean="0"/>
              <a:t> enough details to understand the main approach to addressing the hypothesis.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710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Results (each slide should have 1-2 figures)</a:t>
            </a:r>
          </a:p>
          <a:p>
            <a:endParaRPr lang="en-US" dirty="0" smtClean="0"/>
          </a:p>
          <a:p>
            <a:r>
              <a:rPr lang="en-US" dirty="0" smtClean="0"/>
              <a:t>For each slide, title</a:t>
            </a:r>
            <a:r>
              <a:rPr lang="en-US" baseline="0" dirty="0" smtClean="0"/>
              <a:t> the figure, give figure number and one main statement summarizing the figure(s).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8B1E-3ABD-444A-BD86-6A174FEC12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3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54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3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1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8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5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7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63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50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8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8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221F6-1B3D-4D55-9CA0-9B405E72B2A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5E7AD-E5C1-4597-AD02-4B287659A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to read and present a scientific paper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87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822450"/>
            <a:ext cx="8229600" cy="4525962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 genotype of 5-HTT increases the effect of stressful life events on depression including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major depression episodes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predicted suicides</a:t>
            </a:r>
          </a:p>
        </p:txBody>
      </p:sp>
    </p:spTree>
    <p:extLst>
      <p:ext uri="{BB962C8B-B14F-4D97-AF65-F5344CB8AC3E}">
        <p14:creationId xmlns:p14="http://schemas.microsoft.com/office/powerpoint/2010/main" val="366025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Gene (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 5-HTT) interacts with the environment (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 stressful life event) to affect behavior (depression)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mechanism for 5-HTT affecting depressive behavior?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Is there an evolutionary advantage to having the s allele?</a:t>
            </a:r>
          </a:p>
        </p:txBody>
      </p:sp>
    </p:spTree>
    <p:extLst>
      <p:ext uri="{BB962C8B-B14F-4D97-AF65-F5344CB8AC3E}">
        <p14:creationId xmlns:p14="http://schemas.microsoft.com/office/powerpoint/2010/main" val="56503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03425"/>
            <a:ext cx="8229600" cy="4525963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Genes can affect the reaction to environmental risks factors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Possible future direction: test different 5-HTT genotype on aggressive behavior</a:t>
            </a:r>
          </a:p>
        </p:txBody>
      </p:sp>
    </p:spTree>
    <p:extLst>
      <p:ext uri="{BB962C8B-B14F-4D97-AF65-F5344CB8AC3E}">
        <p14:creationId xmlns:p14="http://schemas.microsoft.com/office/powerpoint/2010/main" val="261994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060" y="3251217"/>
            <a:ext cx="5945879" cy="1223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5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Scientific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Papers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763" y="1616075"/>
            <a:ext cx="8686800" cy="4525963"/>
          </a:xfrm>
        </p:spPr>
        <p:txBody>
          <a:bodyPr/>
          <a:lstStyle/>
          <a:p>
            <a:pPr marL="609600" indent="-60960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Scientists share their results in papers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How do you read one?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Skim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Vocabulary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Comprehension (look at figures!)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Reflection and criticism</a:t>
            </a:r>
          </a:p>
          <a:p>
            <a:pPr marL="990600" lvl="1" indent="-533400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99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Parts of a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Scientific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14488"/>
            <a:ext cx="4586287" cy="4525962"/>
          </a:xfrm>
        </p:spPr>
        <p:txBody>
          <a:bodyPr/>
          <a:lstStyle/>
          <a:p>
            <a:pPr marL="609600" indent="-6096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  <a:p>
            <a:pPr marL="609600" indent="-6096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4 parts: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Results 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95117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How do you present a paper?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38288"/>
            <a:ext cx="8229600" cy="531971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1. Introduction</a:t>
            </a:r>
          </a:p>
          <a:p>
            <a:pPr marL="990600" lvl="1" indent="-5334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Background (~2 slides)</a:t>
            </a:r>
          </a:p>
          <a:p>
            <a:pPr marL="990600" lvl="1" indent="-5334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Hypothesis (1 slide)</a:t>
            </a:r>
          </a:p>
          <a:p>
            <a:pPr marL="609600" indent="-609600"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2. Methods (1-2 slides)</a:t>
            </a:r>
          </a:p>
          <a:p>
            <a:pPr marL="609600" indent="-609600"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3. Results </a:t>
            </a:r>
          </a:p>
          <a:p>
            <a:pPr marL="990600" lvl="1" indent="-5334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1-2 figures / slide</a:t>
            </a:r>
          </a:p>
          <a:p>
            <a:pPr marL="990600" lvl="1" indent="-533400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Summary (1 slide)</a:t>
            </a:r>
          </a:p>
          <a:p>
            <a:pPr marL="609600" indent="-609600"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4. Discussion (2 slide)</a:t>
            </a:r>
          </a:p>
          <a:p>
            <a:pPr marL="609600" indent="-609600"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include 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7484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" y="2057400"/>
            <a:ext cx="9394773" cy="11430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Influence of Life Stress on</a:t>
            </a:r>
            <a:b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Depression: Moderation by a</a:t>
            </a:r>
            <a:b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Polymorphism in the 5-HTT Gene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1537" y="4267200"/>
            <a:ext cx="6698125" cy="1017587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Caspi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 al. (2003)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Science, </a:t>
            </a:r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Jul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18;301(5631):386-9.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2362200" y="295040"/>
            <a:ext cx="487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Example paper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5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Genes, Environment and Depression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378825" cy="353695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Depression is prevalent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Stressful events (the environment) may or may not lead to depression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5-HTT gene may underlie these behaviorally different reactions</a:t>
            </a:r>
          </a:p>
        </p:txBody>
      </p:sp>
    </p:spTree>
    <p:extLst>
      <p:ext uri="{BB962C8B-B14F-4D97-AF65-F5344CB8AC3E}">
        <p14:creationId xmlns:p14="http://schemas.microsoft.com/office/powerpoint/2010/main" val="202498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Hypothesis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8229600" cy="1909762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ifferent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genotypes of the 5-HTT gene mediate depression reactions to stressful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experiences.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8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1037 individuals (follow from age 3 to 26)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 groups based on genotype of 5-HTT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1. s/s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2. s/l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3. l/l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Test reactions to stressful events at age 21 - 26</a:t>
            </a:r>
          </a:p>
          <a:p>
            <a:pPr lvl="1">
              <a:buFontTx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58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667000" cy="674688"/>
          </a:xfrm>
        </p:spPr>
        <p:txBody>
          <a:bodyPr>
            <a:noAutofit/>
          </a:bodyPr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680529"/>
            <a:ext cx="9144000" cy="6985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 genotype increases % of major depression episodes</a:t>
            </a:r>
          </a:p>
        </p:txBody>
      </p:sp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109" y="1676400"/>
            <a:ext cx="4504532" cy="358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8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79130"/>
            <a:ext cx="613092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1143000" y="609600"/>
            <a:ext cx="70167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5-HTT genotype affects amount of major depression episodes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6705600" y="4255532"/>
            <a:ext cx="1871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 = 0.05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71630" y="6248400"/>
            <a:ext cx="12485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(Fig 2)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79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672</Words>
  <Application>Microsoft Office PowerPoint</Application>
  <PresentationFormat>On-screen Show (4:3)</PresentationFormat>
  <Paragraphs>101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How to read and present a scientific paper</vt:lpstr>
      <vt:lpstr>Scientific Papers</vt:lpstr>
      <vt:lpstr>Parts of a Scientific Paper</vt:lpstr>
      <vt:lpstr>How do you present a paper?</vt:lpstr>
      <vt:lpstr>Influence of Life Stress on Depression: Moderation by a Polymorphism in the 5-HTT Gene </vt:lpstr>
      <vt:lpstr>Genes, Environment and Depression</vt:lpstr>
      <vt:lpstr>Hypothesis</vt:lpstr>
      <vt:lpstr>Methods</vt:lpstr>
      <vt:lpstr>Results</vt:lpstr>
      <vt:lpstr>Summary</vt:lpstr>
      <vt:lpstr>Discussion</vt:lpstr>
      <vt:lpstr>Discussion</vt:lpstr>
      <vt:lpstr>PowerPoint Presentation</vt:lpstr>
    </vt:vector>
  </TitlesOfParts>
  <Company>LATTC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Gee, Angela L</dc:creator>
  <cp:lastModifiedBy>Allan James</cp:lastModifiedBy>
  <cp:revision>6</cp:revision>
  <dcterms:created xsi:type="dcterms:W3CDTF">2015-01-27T05:48:02Z</dcterms:created>
  <dcterms:modified xsi:type="dcterms:W3CDTF">2015-05-21T21:47:36Z</dcterms:modified>
</cp:coreProperties>
</file>